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15A8-1CB7-440D-A3E5-4F5B8534CAEF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28FA-CCFA-49AC-A878-53985F586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628FA-CCFA-49AC-A878-53985F586B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3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0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36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3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23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3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9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6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4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9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0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47A0-E24E-42B4-AB18-F4F696D7768B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62E5E6-CAD4-46FE-80E5-2104AE19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2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2859" y="4358055"/>
            <a:ext cx="6640051" cy="2160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СЕТЕВОЙ КРУЖОК ПО ФИНАНСОВЫЙ ГРАМОТНОСТИ </a:t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«ФИНЗНАЙКА»</a:t>
            </a: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в онлайн-режиме</a:t>
            </a:r>
            <a:endParaRPr lang="ru-RU" sz="27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95608" y="2289046"/>
            <a:ext cx="2117043" cy="200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Объявлен набор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810466" y="4464151"/>
            <a:ext cx="2700472" cy="2334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Лучшие вожатые проведут занятия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127875" y="251101"/>
            <a:ext cx="2598420" cy="23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24.08.-28.08.2020 г.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ля детей в возрасте от 11 до 16 лет</a:t>
            </a:r>
            <a:endParaRPr lang="ru-RU" dirty="0"/>
          </a:p>
        </p:txBody>
      </p:sp>
      <p:pic>
        <p:nvPicPr>
          <p:cNvPr id="11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8" y="1201590"/>
            <a:ext cx="1020772" cy="10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9840" t="17801" r="77560" b="70999"/>
          <a:stretch/>
        </p:blipFill>
        <p:spPr>
          <a:xfrm>
            <a:off x="380534" y="145948"/>
            <a:ext cx="1983322" cy="991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47" y="145948"/>
            <a:ext cx="914286" cy="9142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12651" y="37225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3E47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для детей-сирот и детей, оставшихся без попечения родителей «Детский дом (смешанный) №13</a:t>
            </a:r>
            <a:r>
              <a:rPr lang="ru-RU" sz="1200" dirty="0" smtClean="0">
                <a:solidFill>
                  <a:srgbClr val="3E47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3E47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 err="1" smtClean="0">
                <a:solidFill>
                  <a:srgbClr val="3E47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.Надежда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154" t="-2976" r="44361" b="27897"/>
          <a:stretch/>
        </p:blipFill>
        <p:spPr>
          <a:xfrm>
            <a:off x="6660651" y="2627870"/>
            <a:ext cx="3237132" cy="17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Дорогие друзья!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380" y="1531620"/>
            <a:ext cx="9607232" cy="48234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2400" dirty="0" smtClean="0"/>
              <a:t>Чтобы </a:t>
            </a:r>
            <a:r>
              <a:rPr lang="ru-RU" sz="2400" dirty="0"/>
              <a:t>летние каникулы были более интересными и веселыми, представляем </a:t>
            </a:r>
            <a:r>
              <a:rPr lang="ru-RU" sz="2400" dirty="0" smtClean="0"/>
              <a:t>сетевой </a:t>
            </a:r>
            <a:r>
              <a:rPr lang="en-US" sz="2400" dirty="0" smtClean="0"/>
              <a:t>online</a:t>
            </a:r>
            <a:r>
              <a:rPr lang="ru-RU" sz="2400" dirty="0" smtClean="0"/>
              <a:t> кружок по финансовой грамотности «</a:t>
            </a:r>
            <a:r>
              <a:rPr lang="ru-RU" sz="2400" dirty="0" err="1"/>
              <a:t>Финзнайка</a:t>
            </a:r>
            <a:r>
              <a:rPr lang="ru-RU" sz="2400" dirty="0"/>
              <a:t>»,- возможность, находясь дома, общаться с одноклассниками,  друзьями и </a:t>
            </a:r>
            <a:r>
              <a:rPr lang="ru-RU" sz="2400" dirty="0" smtClean="0"/>
              <a:t>педагогами!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Без </a:t>
            </a:r>
            <a:r>
              <a:rPr lang="ru-RU" sz="2400" dirty="0"/>
              <a:t>умения разбираться в потоке финансовой информации, связанной с повседневной жизнью и планированием личного бюджета, не обойтись сегодня ни взрослым, ни, тем более, детям.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Приглашаем </a:t>
            </a:r>
            <a:r>
              <a:rPr lang="ru-RU" sz="2400" dirty="0"/>
              <a:t>вас посетить </a:t>
            </a:r>
            <a:r>
              <a:rPr lang="ru-RU" sz="2400" dirty="0" smtClean="0"/>
              <a:t>кружок </a:t>
            </a:r>
            <a:r>
              <a:rPr lang="ru-RU" sz="2400" dirty="0"/>
              <a:t>«</a:t>
            </a:r>
            <a:r>
              <a:rPr lang="ru-RU" sz="2400" dirty="0" err="1"/>
              <a:t>Финзнайка</a:t>
            </a:r>
            <a:r>
              <a:rPr lang="ru-RU" sz="2400" dirty="0"/>
              <a:t>», который будет работать на официальном сайте нашего детского дома с 24 августа 2020 года</a:t>
            </a:r>
            <a:r>
              <a:rPr lang="ru-RU" sz="2400" dirty="0" smtClean="0"/>
              <a:t>. 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«</a:t>
            </a:r>
            <a:r>
              <a:rPr lang="ru-RU" sz="2400" dirty="0" smtClean="0"/>
              <a:t>Онлайн-кружок» </a:t>
            </a:r>
            <a:r>
              <a:rPr lang="ru-RU" sz="2400" dirty="0"/>
              <a:t>- это не просто возможность узнавать новое во время летних каникул, но и развиваться в области финансовой грамотности. Онлайн платформа обещает быть крайне интересной, увлекательной, познавательной, игровой.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121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75</Words>
  <Application>Microsoft Office PowerPoint</Application>
  <PresentationFormat>Широкоэкранный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 СЕТЕВОЙ КРУЖОК ПО ФИНАНСОВЫЙ ГРАМОТНОСТИ  «ФИНЗНАЙКА»  в онлайн-режиме</vt:lpstr>
      <vt:lpstr>Дорогие друзья!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 ЛАГЕРЬ</dc:title>
  <dc:creator>Windows User</dc:creator>
  <cp:lastModifiedBy>Windows User</cp:lastModifiedBy>
  <cp:revision>10</cp:revision>
  <dcterms:created xsi:type="dcterms:W3CDTF">2020-08-03T11:32:13Z</dcterms:created>
  <dcterms:modified xsi:type="dcterms:W3CDTF">2020-08-06T08:52:31Z</dcterms:modified>
</cp:coreProperties>
</file>